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ディジタル画像処理 第1回" id="{4B315F65-5CB7-41D3-9344-8B58EFD66EE9}">
          <p14:sldIdLst>
            <p14:sldId id="256"/>
            <p14:sldId id="257"/>
            <p14:sldId id="259"/>
            <p14:sldId id="258"/>
          </p14:sldIdLst>
        </p14:section>
        <p14:section name="演習1" id="{49AA3A29-FE72-4B51-8443-1BF96ECD91F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E2E6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39" autoAdjust="0"/>
    <p:restoredTop sz="91686" autoAdjust="0"/>
  </p:normalViewPr>
  <p:slideViewPr>
    <p:cSldViewPr snapToGrid="0">
      <p:cViewPr varScale="1">
        <p:scale>
          <a:sx n="109" d="100"/>
          <a:sy n="109" d="100"/>
        </p:scale>
        <p:origin x="12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94D2C-8B58-E143-9620-929570D8BB06}" type="datetimeFigureOut">
              <a:rPr kumimoji="1" lang="ja-JP" altLang="en-US" smtClean="0"/>
              <a:t>2021/12/10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C3FA-723A-2B43-9B7E-C18727735D7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451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C3FA-723A-2B43-9B7E-C18727735D7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5801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C3FA-723A-2B43-9B7E-C18727735D7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3547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68754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4626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08947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85163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701211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739655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901119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370589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36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6210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57469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1768B48-AFF9-474C-ADA3-F13172085295}"/>
              </a:ext>
            </a:extLst>
          </p:cNvPr>
          <p:cNvSpPr txBox="1"/>
          <p:nvPr userDrawn="1"/>
        </p:nvSpPr>
        <p:spPr>
          <a:xfrm>
            <a:off x="11726808" y="-4207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29B46EE-E4A5-4D26-8723-2833145852E5}" type="slidenum">
              <a:rPr kumimoji="1" lang="ja-JP" altLang="en-US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9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505856" y="1001427"/>
            <a:ext cx="11167588" cy="2852737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800" dirty="0"/>
              <a:t>情報システム工学演習</a:t>
            </a:r>
            <a:r>
              <a:rPr lang="en-US" altLang="ja-JP" sz="4800" dirty="0"/>
              <a:t>II</a:t>
            </a:r>
            <a:br>
              <a:rPr lang="en-US" altLang="ja-JP" sz="4800" dirty="0"/>
            </a:br>
            <a:r>
              <a:rPr lang="ja-JP" altLang="en-US" sz="4800" dirty="0"/>
              <a:t>画像処理　課題サンプル集</a:t>
            </a:r>
            <a:endParaRPr kumimoji="1" lang="ja-JP" altLang="en-US" sz="480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7149928A-766E-43C6-8B1B-C41672E0719E}"/>
              </a:ext>
            </a:extLst>
          </p:cNvPr>
          <p:cNvSpPr txBox="1">
            <a:spLocks/>
          </p:cNvSpPr>
          <p:nvPr/>
        </p:nvSpPr>
        <p:spPr>
          <a:xfrm>
            <a:off x="831850" y="4038600"/>
            <a:ext cx="10515600" cy="2166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ja-JP" altLang="en-US" sz="3200" dirty="0"/>
              <a:t>情報科学研究科　</a:t>
            </a:r>
            <a:br>
              <a:rPr lang="en-US" altLang="ja-JP" sz="3200" dirty="0"/>
            </a:br>
            <a:r>
              <a:rPr lang="ja-JP" altLang="en-US" sz="3200" dirty="0"/>
              <a:t>マルチメディア工学専攻</a:t>
            </a:r>
            <a:br>
              <a:rPr lang="en-US" altLang="ja-JP" sz="3200" dirty="0"/>
            </a:br>
            <a:r>
              <a:rPr lang="ja-JP" altLang="en-US" sz="3200" dirty="0"/>
              <a:t>コンピュータビジョン講座（松下研究室）</a:t>
            </a:r>
            <a:endParaRPr lang="en-US" altLang="ja-JP" sz="3200" dirty="0"/>
          </a:p>
          <a:p>
            <a:pPr algn="ctr"/>
            <a:r>
              <a:rPr lang="ja-JP" altLang="en-US" sz="3200" dirty="0"/>
              <a:t>大倉 史生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2138374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52BEB7-A422-4D90-826F-31B92D9D9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初級編：プライバシーシールド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A1335A7-3883-4CB6-81CB-F0729A488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824861"/>
            <a:ext cx="4999892" cy="4533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入力画像の顔周辺だけぼかす</a:t>
            </a:r>
            <a:endParaRPr kumimoji="1" lang="en-US" altLang="ja-JP" dirty="0"/>
          </a:p>
          <a:p>
            <a:r>
              <a:rPr lang="ja-JP" altLang="en-US" dirty="0"/>
              <a:t>使えるサンプル</a:t>
            </a:r>
            <a:endParaRPr lang="en-US" altLang="ja-JP" dirty="0"/>
          </a:p>
          <a:p>
            <a:pPr lvl="1"/>
            <a:r>
              <a:rPr lang="ja-JP" altLang="en-US" dirty="0"/>
              <a:t>顔検出</a:t>
            </a:r>
            <a:endParaRPr lang="en-US" altLang="ja-JP" dirty="0"/>
          </a:p>
          <a:p>
            <a:pPr lvl="1"/>
            <a:r>
              <a:rPr lang="ja-JP" altLang="en-US" dirty="0"/>
              <a:t>ぼかし</a:t>
            </a:r>
            <a:endParaRPr lang="en-US" altLang="ja-JP" dirty="0"/>
          </a:p>
          <a:p>
            <a:pPr lvl="1"/>
            <a:r>
              <a:rPr lang="ja-JP" altLang="en-US" dirty="0"/>
              <a:t>部分画像の操作</a:t>
            </a:r>
            <a:endParaRPr lang="en-US" altLang="ja-JP" dirty="0"/>
          </a:p>
          <a:p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pPr lvl="1"/>
            <a:r>
              <a:rPr lang="ja-JP" altLang="en-US" dirty="0"/>
              <a:t>目だけぼかすには？</a:t>
            </a:r>
            <a:endParaRPr lang="en-US" altLang="ja-JP" dirty="0"/>
          </a:p>
          <a:p>
            <a:pPr lvl="1"/>
            <a:r>
              <a:rPr lang="ja-JP" altLang="en-US" dirty="0"/>
              <a:t>顔の色だけ変える？</a:t>
            </a:r>
            <a:br>
              <a:rPr lang="en-US" altLang="ja-JP" dirty="0"/>
            </a:br>
            <a:r>
              <a:rPr lang="ja-JP" altLang="en-US" dirty="0"/>
              <a:t>（映画：</a:t>
            </a:r>
            <a:r>
              <a:rPr lang="en-US" altLang="ja-JP" dirty="0"/>
              <a:t>avatar</a:t>
            </a:r>
            <a:r>
              <a:rPr lang="ja-JP" altLang="en-US" dirty="0"/>
              <a:t>のような）</a:t>
            </a:r>
            <a:endParaRPr kumimoji="1" lang="en-US" altLang="ja-JP" dirty="0"/>
          </a:p>
          <a:p>
            <a:pPr lvl="1"/>
            <a:r>
              <a:rPr lang="en-US" altLang="ja-JP" dirty="0"/>
              <a:t>Web</a:t>
            </a:r>
            <a:r>
              <a:rPr lang="ja-JP" altLang="en-US" dirty="0"/>
              <a:t>カメラ対応？</a:t>
            </a: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FE7F2C0-4856-4CED-A981-0FCC5E308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220" y="1616075"/>
            <a:ext cx="61150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8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>
            <a:extLst>
              <a:ext uri="{FF2B5EF4-FFF2-40B4-BE49-F238E27FC236}">
                <a16:creationId xmlns:a16="http://schemas.microsoft.com/office/drawing/2014/main" id="{20D7BE1F-FF9D-4D05-BBCE-B3CFD2943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中級編：画像の正対化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E7BB7439-1838-4F22-BB9A-C9ADDDCBD89E}"/>
              </a:ext>
            </a:extLst>
          </p:cNvPr>
          <p:cNvGrpSpPr/>
          <p:nvPr/>
        </p:nvGrpSpPr>
        <p:grpSpPr>
          <a:xfrm>
            <a:off x="3978058" y="2753176"/>
            <a:ext cx="8126018" cy="3318303"/>
            <a:chOff x="0" y="1690688"/>
            <a:chExt cx="12192000" cy="4978668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286B805A-EA76-46A5-8E36-F209187C4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690688"/>
              <a:ext cx="12192000" cy="4978668"/>
            </a:xfrm>
            <a:prstGeom prst="rect">
              <a:avLst/>
            </a:prstGeom>
          </p:spPr>
        </p:pic>
        <p:sp>
          <p:nvSpPr>
            <p:cNvPr id="2" name="矢印: 右 1">
              <a:extLst>
                <a:ext uri="{FF2B5EF4-FFF2-40B4-BE49-F238E27FC236}">
                  <a16:creationId xmlns:a16="http://schemas.microsoft.com/office/drawing/2014/main" id="{1E606B7B-0471-4FC5-AC5A-0EFBA1993473}"/>
                </a:ext>
              </a:extLst>
            </p:cNvPr>
            <p:cNvSpPr/>
            <p:nvPr/>
          </p:nvSpPr>
          <p:spPr>
            <a:xfrm>
              <a:off x="5222631" y="3244362"/>
              <a:ext cx="764931" cy="13628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AEAF5C54-0E2A-4AED-B52B-3D4519FA1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46" y="1162080"/>
            <a:ext cx="11383107" cy="5287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平面物体を撮影した画像の四隅をクリック</a:t>
            </a:r>
            <a:br>
              <a:rPr kumimoji="1" lang="en-US" altLang="ja-JP" dirty="0"/>
            </a:br>
            <a:r>
              <a:rPr kumimoji="1" lang="ja-JP" altLang="en-US" dirty="0"/>
              <a:t>→「正対」した画像に変換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使えるサンプル：</a:t>
            </a:r>
            <a:endParaRPr lang="en-US" altLang="ja-JP" dirty="0"/>
          </a:p>
          <a:p>
            <a:r>
              <a:rPr lang="ja-JP" altLang="en-US" dirty="0"/>
              <a:t>ユーザ入力の取得</a:t>
            </a:r>
            <a:endParaRPr lang="en-US" altLang="ja-JP" dirty="0"/>
          </a:p>
          <a:p>
            <a:r>
              <a:rPr kumimoji="1" lang="ja-JP" altLang="en-US" dirty="0"/>
              <a:t>画像の変形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r>
              <a:rPr lang="ja-JP" altLang="en-US" dirty="0"/>
              <a:t>自動化？</a:t>
            </a:r>
            <a:br>
              <a:rPr lang="en-US" altLang="ja-JP" dirty="0"/>
            </a:br>
            <a:r>
              <a:rPr lang="ja-JP" altLang="en-US" dirty="0"/>
              <a:t>（次スライド参照）</a:t>
            </a:r>
            <a:endParaRPr lang="en-US" altLang="ja-JP" dirty="0"/>
          </a:p>
          <a:p>
            <a:r>
              <a:rPr lang="en-US" altLang="ja-JP" dirty="0"/>
              <a:t>Web</a:t>
            </a:r>
            <a:r>
              <a:rPr lang="ja-JP" altLang="en-US" dirty="0"/>
              <a:t>カメラによる</a:t>
            </a:r>
            <a:br>
              <a:rPr lang="en-US" altLang="ja-JP" dirty="0"/>
            </a:br>
            <a:r>
              <a:rPr lang="ja-JP" altLang="en-US" dirty="0"/>
              <a:t>撮影と連携</a:t>
            </a:r>
            <a:endParaRPr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92153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4289620-4F83-4251-BFDA-2FC023B34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5353" y="1936802"/>
            <a:ext cx="8223895" cy="4234397"/>
          </a:xfrm>
          <a:prstGeom prst="rect">
            <a:avLst/>
          </a:prstGeom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CDBB8F14-0601-4BFB-B416-CBF4A51EC6F0}"/>
              </a:ext>
            </a:extLst>
          </p:cNvPr>
          <p:cNvSpPr txBox="1">
            <a:spLocks/>
          </p:cNvSpPr>
          <p:nvPr/>
        </p:nvSpPr>
        <p:spPr>
          <a:xfrm>
            <a:off x="838200" y="-87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上級編：特定物体認識（平面編）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9B1F6306-DE67-4106-924E-5AD112EF9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46" y="1074157"/>
            <a:ext cx="11383107" cy="59421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平面物体を対象とし、入力された画像から物体を自動で見つける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使えるサンプル：</a:t>
            </a:r>
            <a:endParaRPr lang="en-US" altLang="ja-JP" dirty="0"/>
          </a:p>
          <a:p>
            <a:r>
              <a:rPr lang="ja-JP" altLang="en-US" dirty="0"/>
              <a:t>対応付け</a:t>
            </a:r>
            <a:endParaRPr lang="en-US" altLang="ja-JP" dirty="0"/>
          </a:p>
          <a:p>
            <a:r>
              <a:rPr kumimoji="1" lang="ja-JP" altLang="en-US" dirty="0"/>
              <a:t>画像の変形</a:t>
            </a:r>
            <a:endParaRPr kumimoji="1" lang="en-US" altLang="ja-JP" dirty="0"/>
          </a:p>
          <a:p>
            <a:r>
              <a:rPr kumimoji="1" lang="ja-JP" altLang="en-US" dirty="0"/>
              <a:t>描画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r>
              <a:rPr lang="ja-JP" altLang="en-US" dirty="0"/>
              <a:t>見つけた物体を</a:t>
            </a:r>
            <a:br>
              <a:rPr lang="en-US" altLang="ja-JP" dirty="0"/>
            </a:br>
            <a:r>
              <a:rPr lang="ja-JP" altLang="en-US" dirty="0"/>
              <a:t>枠で囲む</a:t>
            </a:r>
            <a:endParaRPr lang="en-US" altLang="ja-JP" dirty="0"/>
          </a:p>
          <a:p>
            <a:r>
              <a:rPr lang="ja-JP" altLang="en-US" dirty="0"/>
              <a:t>自動正対化</a:t>
            </a:r>
            <a:endParaRPr lang="en-US" altLang="ja-JP" dirty="0"/>
          </a:p>
          <a:p>
            <a:r>
              <a:rPr lang="en-US" altLang="ja-JP" dirty="0"/>
              <a:t>Web</a:t>
            </a:r>
            <a:r>
              <a:rPr lang="ja-JP" altLang="en-US" dirty="0"/>
              <a:t>カメラ入力</a:t>
            </a:r>
            <a:endParaRPr lang="en-US" altLang="ja-JP" dirty="0"/>
          </a:p>
          <a:p>
            <a:r>
              <a:rPr kumimoji="1" lang="ja-JP" altLang="en-US" dirty="0"/>
              <a:t>物体の「すげ替え」</a:t>
            </a:r>
            <a:br>
              <a:rPr kumimoji="1" lang="en-US" altLang="ja-JP" dirty="0"/>
            </a:br>
            <a:r>
              <a:rPr kumimoji="1" lang="ja-JP" altLang="en-US"/>
              <a:t>（仮想的に別のポスター？に</a:t>
            </a:r>
            <a:r>
              <a:rPr kumimoji="1" lang="ja-JP" altLang="en-US" dirty="0"/>
              <a:t>張り替える拡張現実アプリ）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250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1">
      <a:majorFont>
        <a:latin typeface="Segoe UI"/>
        <a:ea typeface="游ゴシック Light"/>
        <a:cs typeface=""/>
      </a:majorFont>
      <a:minorFont>
        <a:latin typeface="Segoe UI"/>
        <a:ea typeface="游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6673</TotalTime>
  <Words>194</Words>
  <Application>Microsoft Office PowerPoint</Application>
  <PresentationFormat>ワイド画面</PresentationFormat>
  <Paragraphs>36</Paragraphs>
  <Slides>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Yu Gothic</vt:lpstr>
      <vt:lpstr>Yu Gothic</vt:lpstr>
      <vt:lpstr>游ゴシック Light</vt:lpstr>
      <vt:lpstr>Arial</vt:lpstr>
      <vt:lpstr>Segoe UI</vt:lpstr>
      <vt:lpstr>Office テーマ</vt:lpstr>
      <vt:lpstr>情報システム工学演習II 画像処理　課題サンプル集</vt:lpstr>
      <vt:lpstr>初級編：プライバシーシールド</vt:lpstr>
      <vt:lpstr>中級編：画像の正対化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Okura Fumio</dc:creator>
  <cp:lastModifiedBy>Okura Fumio</cp:lastModifiedBy>
  <cp:revision>413</cp:revision>
  <cp:lastPrinted>2019-05-08T11:45:49Z</cp:lastPrinted>
  <dcterms:created xsi:type="dcterms:W3CDTF">2015-06-08T02:39:29Z</dcterms:created>
  <dcterms:modified xsi:type="dcterms:W3CDTF">2021-12-10T06:57:05Z</dcterms:modified>
</cp:coreProperties>
</file>

<file path=docProps/thumbnail.jpeg>
</file>